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3BEBC-1623-40E0-B0E0-0D277C439C31}" v="3" dt="2021-10-28T22:24:12.6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5853BEBC-1623-40E0-B0E0-0D277C439C31}"/>
    <pc:docChg chg="undo custSel addSld modSld">
      <pc:chgData name="Charis Taylor" userId="129a99cc40949378" providerId="LiveId" clId="{5853BEBC-1623-40E0-B0E0-0D277C439C31}" dt="2021-10-28T22:24:23.145" v="431" actId="1076"/>
      <pc:docMkLst>
        <pc:docMk/>
      </pc:docMkLst>
      <pc:sldChg chg="addSp modSp new mod">
        <pc:chgData name="Charis Taylor" userId="129a99cc40949378" providerId="LiveId" clId="{5853BEBC-1623-40E0-B0E0-0D277C439C31}" dt="2021-10-28T22:24:23.145" v="431" actId="1076"/>
        <pc:sldMkLst>
          <pc:docMk/>
          <pc:sldMk cId="3078073359" sldId="259"/>
        </pc:sldMkLst>
        <pc:spChg chg="mod">
          <ac:chgData name="Charis Taylor" userId="129a99cc40949378" providerId="LiveId" clId="{5853BEBC-1623-40E0-B0E0-0D277C439C31}" dt="2021-10-28T22:18:00.748" v="21" actId="207"/>
          <ac:spMkLst>
            <pc:docMk/>
            <pc:sldMk cId="3078073359" sldId="259"/>
            <ac:spMk id="2" creationId="{974761C8-83AB-49A3-946B-5B7064736989}"/>
          </ac:spMkLst>
        </pc:spChg>
        <pc:spChg chg="mod">
          <ac:chgData name="Charis Taylor" userId="129a99cc40949378" providerId="LiveId" clId="{5853BEBC-1623-40E0-B0E0-0D277C439C31}" dt="2021-10-28T22:22:40.074" v="389" actId="14100"/>
          <ac:spMkLst>
            <pc:docMk/>
            <pc:sldMk cId="3078073359" sldId="259"/>
            <ac:spMk id="3" creationId="{77729BA4-C4DE-48CB-8853-E7AC73F60B94}"/>
          </ac:spMkLst>
        </pc:spChg>
        <pc:spChg chg="add mod">
          <ac:chgData name="Charis Taylor" userId="129a99cc40949378" providerId="LiveId" clId="{5853BEBC-1623-40E0-B0E0-0D277C439C31}" dt="2021-10-28T22:23:31.436" v="426" actId="14100"/>
          <ac:spMkLst>
            <pc:docMk/>
            <pc:sldMk cId="3078073359" sldId="259"/>
            <ac:spMk id="4" creationId="{3D9EA204-9355-45C5-B904-8CC520F4CC21}"/>
          </ac:spMkLst>
        </pc:spChg>
        <pc:picChg chg="add mod">
          <ac:chgData name="Charis Taylor" userId="129a99cc40949378" providerId="LiveId" clId="{5853BEBC-1623-40E0-B0E0-0D277C439C31}" dt="2021-10-28T22:24:23.145" v="431" actId="1076"/>
          <ac:picMkLst>
            <pc:docMk/>
            <pc:sldMk cId="3078073359" sldId="259"/>
            <ac:picMk id="6" creationId="{57C45F18-A9F7-421E-B6C1-F736A5EC273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2261E-CE1B-4DF3-AAFF-54620B6F73E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6E4E-B8B9-48C8-B0DF-27FF211D2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87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Reading the passage with Stravinsky’s ‘Fantasia’ in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6E4E-B8B9-48C8-B0DF-27FF211D2DE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4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8A1E-0854-4DDF-B439-93CA2C6F1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531F78-BF96-49D9-9BC6-CEB7901E9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E485-E3F1-40C5-92BA-79D0C96B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EBCF1-0EE9-4E56-806E-DBD45FCC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6F630-BE1A-413E-8710-8A40C7D81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31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FE746-1F4D-44FC-B346-4C84A862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C4088-0C4B-4DC6-B0BD-A7D19F0DB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E5938-96DF-4334-A9A2-B0B7711D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67554-F661-4360-9F20-3D9F37AB4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DBD7A-54C2-4C08-9563-BBB1AED6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4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DF0FA8-6ED1-4D44-9B9B-5CE5EF060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BB66B-7B98-4AF4-B3F6-BE69F110D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C6D4F-3E9E-48E1-B13F-5AAC571B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41C53-9C43-4B6F-810D-DF2B9B22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E8BC-9DB8-4E48-88FB-6A6A76DAD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86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98BF3-9580-45F9-A422-6BE7FA14D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A2A3B-2C26-404B-95DA-7977C01F5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2FE8B-93FA-4421-B083-EF05DCBD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CBE07-025B-4382-822C-F62BF305A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1D5C-3276-4482-9084-6884EB5B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2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93B1D-58A8-408F-970E-129ACFA5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7738D-4581-4459-9209-7999FB11A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4E30-10E2-46A6-B836-1ADFDADB4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E6F24-751B-4A81-88C2-22A19E025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2EB91-2AE3-4B05-9CEA-0F538A9EB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4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A4F99-2CB9-4562-9902-F99FD12C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7E577-CAE5-4C6E-9CBA-1BBFDF243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600B0-B64F-47DA-8357-AF2FFCC52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C1A87E-EEE0-4ED3-B2B4-9FDCA0B2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72544-829C-4A40-9D7E-2F0008AD0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123FB-1550-461E-B421-95F48256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FEB2C-F7A1-4FA2-92B8-04D45C3F6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FBD1A-E0F2-4E33-B035-CDC3C3149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9EA2F-4F19-4175-9671-C701D32BA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B359E9-965A-48D1-9E74-5594CEFDAF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10EC21-5734-4008-B456-D8DC5AF9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B3679-5139-4B02-8CF7-2D5B978C2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DD538C-25FE-4768-A7E0-B802961D6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F3F14A-963A-41A4-949B-ED4F3AFF3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44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BD5EE-9B90-44B0-A549-F80285014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6D48F6-7540-4860-ABDD-43E19FB4E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8023AC-FE63-4DF6-A187-B7779B60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59668-18BB-4ACA-9D4E-2197CB6BE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8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19850-D0DC-4E56-9580-A6F97384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52EB5-8D9E-48B4-BB2F-0B0955F2B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5F770-1998-4824-A86D-9B03E30F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98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BFAC-DB66-444F-B0CC-F859C8545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21CB4-2976-45BA-8A7A-451FA461C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4ED8B-39C1-411A-9115-B16534158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B4D85-58AB-459E-BEA7-1B4FE1DBB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F439B-4DEC-4C20-AACE-95127E2D7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0C741-1F51-42F7-9797-F8E3472A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0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5107A-79ED-417D-8F6E-8D14A57E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02EF4-5EED-4200-9386-52860368E2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2FDD6-7D22-4F82-AD8B-961B1187B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82621-2E61-4343-9A51-3C0A86AB3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76988-A79C-4670-940E-847A25E10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EE870-97B8-4AEB-B163-3BA3EBBF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0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40D61F-DF45-4603-A715-1444E14D9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DA6FA-CAC6-4CF2-85DA-1E1A92138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BB72-6CFE-4B04-8D56-5DD145E35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1374-98A6-4E6F-B8F4-7840047469A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40589-08E7-4C30-B391-9E73BD40D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8BAAD-A040-4B5C-B02C-C359420C8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4D765-C3CB-43CB-845E-F7843E311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5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8DDDB-3C09-4A98-B55D-C7FFC397FE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Fergal in the Factory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AF345-3457-4DA1-948F-0D3766384E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Monday 1</a:t>
            </a:r>
            <a:r>
              <a:rPr lang="en-GB" baseline="30000" dirty="0"/>
              <a:t>st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424449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2268A-4CD2-44F2-9DB1-B9FEE1B6E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Retrieval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92BB9-B554-4E40-9F62-6A89E3F89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8212"/>
            <a:ext cx="10515600" cy="461875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has happened to Charlotte and Fergal’s tin-collecting hobby?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new revelation they have had about the codes below?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is the debate that Charlotte and Fergal had about these codes?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does Fergal write in his latest diary entry?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What literary device is this an example of? (Hint: ‘It ends on a…’)</a:t>
            </a:r>
          </a:p>
        </p:txBody>
      </p:sp>
      <p:pic>
        <p:nvPicPr>
          <p:cNvPr id="1028" name="Picture 4" descr="BestCode-Best-By-Print-Fast-Dry-Acetone-Ink-Sample">
            <a:extLst>
              <a:ext uri="{FF2B5EF4-FFF2-40B4-BE49-F238E27FC236}">
                <a16:creationId xmlns:a16="http://schemas.microsoft.com/office/drawing/2014/main" id="{A1E0C50D-46D1-4779-8F51-E387B62C87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48" b="11814"/>
          <a:stretch/>
        </p:blipFill>
        <p:spPr bwMode="auto">
          <a:xfrm>
            <a:off x="962935" y="2682551"/>
            <a:ext cx="4254101" cy="149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66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9662F-9D48-4754-B8A6-174882C3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Describing the Tin Factory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65158-9F96-4B8E-BE79-BF47DA3D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Paired work</a:t>
            </a:r>
          </a:p>
          <a:p>
            <a:r>
              <a:rPr lang="en-GB" dirty="0">
                <a:solidFill>
                  <a:schemeClr val="bg1"/>
                </a:solidFill>
              </a:rPr>
              <a:t>Listen to me reading: imagine you are standing in this factory.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What emotions are you feeling?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What stands out to you?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In what ways is it different to what you had expected?</a:t>
            </a:r>
          </a:p>
        </p:txBody>
      </p:sp>
      <p:pic>
        <p:nvPicPr>
          <p:cNvPr id="2052" name="Picture 4" descr="Canning Factory High Resolution Stock Photography and Images - Alamy">
            <a:extLst>
              <a:ext uri="{FF2B5EF4-FFF2-40B4-BE49-F238E27FC236}">
                <a16:creationId xmlns:a16="http://schemas.microsoft.com/office/drawing/2014/main" id="{7D7D505C-62E9-439E-A68B-EE95C0BBA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5193" y="443354"/>
            <a:ext cx="3588640" cy="26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Positives of COVID-19 for the WCPO tuna supply chain | FFA&amp;#39;s TunaPacific:  Fisheries news and views">
            <a:extLst>
              <a:ext uri="{FF2B5EF4-FFF2-40B4-BE49-F238E27FC236}">
                <a16:creationId xmlns:a16="http://schemas.microsoft.com/office/drawing/2014/main" id="{113B073F-687B-41EE-A38A-876499FC9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8661" y="3924824"/>
            <a:ext cx="3588640" cy="239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1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761C8-83AB-49A3-946B-5B706473698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i="1" dirty="0">
                <a:solidFill>
                  <a:schemeClr val="bg1"/>
                </a:solidFill>
                <a:latin typeface="Arial Black" panose="020B0A04020102020204" pitchFamily="34" charset="0"/>
              </a:rPr>
              <a:t>NEWSPAPER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29BA4-C4DE-48CB-8853-E7AC73F60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5264"/>
          </a:xfrm>
        </p:spPr>
        <p:txBody>
          <a:bodyPr/>
          <a:lstStyle/>
          <a:p>
            <a:r>
              <a:rPr lang="en-GB" dirty="0"/>
              <a:t>As Fergal, to undercover correspondent, you must write a newspaper article</a:t>
            </a:r>
          </a:p>
          <a:p>
            <a:r>
              <a:rPr lang="en-GB" dirty="0"/>
              <a:t>In this article, you must describe:</a:t>
            </a:r>
          </a:p>
          <a:p>
            <a:pPr lvl="1"/>
            <a:r>
              <a:rPr lang="en-GB" dirty="0"/>
              <a:t>The conditions in the factory</a:t>
            </a:r>
          </a:p>
          <a:p>
            <a:pPr lvl="1"/>
            <a:r>
              <a:rPr lang="en-GB" dirty="0"/>
              <a:t>What happens to the tins</a:t>
            </a:r>
          </a:p>
          <a:p>
            <a:pPr lvl="1"/>
            <a:r>
              <a:rPr lang="en-GB" dirty="0"/>
              <a:t>What the workers do</a:t>
            </a:r>
          </a:p>
          <a:p>
            <a:pPr lvl="1"/>
            <a:r>
              <a:rPr lang="en-GB" dirty="0"/>
              <a:t>What must be done about this</a:t>
            </a:r>
          </a:p>
          <a:p>
            <a:r>
              <a:rPr lang="en-GB" dirty="0"/>
              <a:t>Use language that will shock your readers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9EA204-9355-45C5-B904-8CC520F4CC21}"/>
              </a:ext>
            </a:extLst>
          </p:cNvPr>
          <p:cNvSpPr txBox="1"/>
          <p:nvPr/>
        </p:nvSpPr>
        <p:spPr>
          <a:xfrm>
            <a:off x="6968971" y="5691161"/>
            <a:ext cx="4545368" cy="58477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Use the outline provided!</a:t>
            </a:r>
          </a:p>
        </p:txBody>
      </p:sp>
      <p:pic>
        <p:nvPicPr>
          <p:cNvPr id="6" name="Picture 5" descr="Hands Up Handy">
            <a:extLst>
              <a:ext uri="{FF2B5EF4-FFF2-40B4-BE49-F238E27FC236}">
                <a16:creationId xmlns:a16="http://schemas.microsoft.com/office/drawing/2014/main" id="{57C45F18-A9F7-421E-B6C1-F736A5EC2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54065" y="5286857"/>
            <a:ext cx="808607" cy="80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73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183</Words>
  <Application>Microsoft Office PowerPoint</Application>
  <PresentationFormat>Widescreen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Office Theme</vt:lpstr>
      <vt:lpstr>Fergal in the Factory</vt:lpstr>
      <vt:lpstr>Retrieval Task</vt:lpstr>
      <vt:lpstr>Describing the Tin Factory</vt:lpstr>
      <vt:lpstr>NEWSPAPER REPORT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Fergal in the Factory</dc:title>
  <dc:creator>Charis Taylor</dc:creator>
  <cp:lastModifiedBy>Charis Taylor</cp:lastModifiedBy>
  <cp:revision>1</cp:revision>
  <dcterms:created xsi:type="dcterms:W3CDTF">2021-10-28T07:08:24Z</dcterms:created>
  <dcterms:modified xsi:type="dcterms:W3CDTF">2021-10-28T22:24:26Z</dcterms:modified>
</cp:coreProperties>
</file>